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6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48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03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EFAC9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EBD3C-97D3-45E8-8EAA-F2541A0B36DE}" type="slidenum">
              <a:rPr lang="pl-PL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78813"/>
      </p:ext>
    </p:extLst>
  </p:cSld>
  <p:clrMapOvr>
    <a:masterClrMapping/>
  </p:clrMapOvr>
  <p:transition advClick="0" advTm="7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3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5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4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9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2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1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7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8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8184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75724"/>
            <a:ext cx="8280920" cy="924475"/>
          </a:xfrm>
        </p:spPr>
        <p:txBody>
          <a:bodyPr>
            <a:noAutofit/>
          </a:bodyPr>
          <a:lstStyle/>
          <a:p>
            <a:r>
              <a:rPr lang="pl-PL" sz="4000" b="1" dirty="0">
                <a:latin typeface="Bookman Old Style" panose="02050604050505020204" pitchFamily="18" charset="0"/>
              </a:rPr>
              <a:t>Koło Sygnalistów Myśliwskich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932007"/>
            <a:ext cx="4824536" cy="3746111"/>
          </a:xfrm>
        </p:spPr>
      </p:pic>
    </p:spTree>
    <p:extLst>
      <p:ext uri="{BB962C8B-B14F-4D97-AF65-F5344CB8AC3E}">
        <p14:creationId xmlns:p14="http://schemas.microsoft.com/office/powerpoint/2010/main" val="11653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7748"/>
            <a:ext cx="9144000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373"/>
            <a:ext cx="9144000" cy="60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373"/>
            <a:ext cx="9144000" cy="60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373"/>
            <a:ext cx="9144000" cy="60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373"/>
            <a:ext cx="9144000" cy="60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373"/>
            <a:ext cx="9144000" cy="60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555" y="0"/>
            <a:ext cx="4984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5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594"/>
            <a:ext cx="9144000" cy="605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0382"/>
            <a:ext cx="9144000" cy="619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7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6859"/>
            <a:ext cx="9144000" cy="59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6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7748"/>
            <a:ext cx="9144000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9017"/>
            <a:ext cx="9114447" cy="607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0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7748"/>
            <a:ext cx="9144000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1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Pokaz na ekranie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Autumn</vt:lpstr>
      <vt:lpstr>Koło Sygnalistów Myśliwskich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Koło Sygnalistów Myśliwskich</dc:title>
  <dc:creator>Marzena</dc:creator>
  <cp:lastModifiedBy>Marzena</cp:lastModifiedBy>
  <cp:revision>1</cp:revision>
  <dcterms:created xsi:type="dcterms:W3CDTF">2013-11-11T13:24:33Z</dcterms:created>
  <dcterms:modified xsi:type="dcterms:W3CDTF">2013-11-11T13:24:53Z</dcterms:modified>
</cp:coreProperties>
</file>