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23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8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210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EBD3C-97D3-45E8-8EAA-F2541A0B36DE}" type="slidenum">
              <a:rPr lang="pl-PL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42568"/>
      </p:ext>
    </p:extLst>
  </p:cSld>
  <p:clrMapOvr>
    <a:masterClrMapping/>
  </p:clrMapOvr>
  <p:transition advClick="0" advTm="7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42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1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184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22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20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0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855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pl-PL" smtClean="0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02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2BA52FCB-7328-4F62-A2CD-76F6A2BA7172}" type="datetimeFigureOut">
              <a:rPr lang="pl-PL" smtClean="0">
                <a:solidFill>
                  <a:srgbClr val="FEFAC9"/>
                </a:solidFill>
              </a:rPr>
              <a:pPr/>
              <a:t>2013-11-11</a:t>
            </a:fld>
            <a:endParaRPr lang="pl-PL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pl-PL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24BB4CE4-BD4B-4190-93E6-B8E13C68CDB9}" type="slidenum">
              <a:rPr lang="pl-PL" smtClean="0">
                <a:solidFill>
                  <a:srgbClr val="FEFAC9"/>
                </a:solidFill>
              </a:rPr>
              <a:pPr/>
              <a:t>‹#›</a:t>
            </a:fld>
            <a:endParaRPr lang="pl-PL">
              <a:solidFill>
                <a:srgbClr val="FEFAC9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39588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187624" y="5805264"/>
            <a:ext cx="7128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Sport w naszej szkole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0" y="548680"/>
            <a:ext cx="8964488" cy="646331"/>
          </a:xfrm>
          <a:prstGeom prst="rect">
            <a:avLst/>
          </a:prstGeom>
          <a:solidFill>
            <a:srgbClr val="99FF66"/>
          </a:solidFill>
          <a:ln>
            <a:solidFill>
              <a:srgbClr val="CCFF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Dopóki walczysz, jesteś zwycięzcą!</a:t>
            </a:r>
            <a:endParaRPr lang="pl-PL" sz="3600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5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367"/>
            <a:ext cx="9144000" cy="584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72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1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4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9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4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8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5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419"/>
            <a:ext cx="9116291" cy="587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32" y="0"/>
            <a:ext cx="8088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2373"/>
            <a:ext cx="9144000" cy="60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8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66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5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7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244" y="0"/>
            <a:ext cx="7592179" cy="686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851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624"/>
            <a:ext cx="9254836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01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78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5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681404"/>
            <a:ext cx="9108504" cy="549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9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0648"/>
            <a:ext cx="9180512" cy="622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8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65993"/>
            <a:ext cx="9144000" cy="592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9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9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0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4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824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2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434542"/>
            <a:ext cx="9180512" cy="623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04664"/>
            <a:ext cx="9139064" cy="592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8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0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7744" y="116632"/>
            <a:ext cx="4590972" cy="688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272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5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6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0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8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6672"/>
            <a:ext cx="9144000" cy="598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1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3" name="pole tekstowe 2"/>
          <p:cNvSpPr txBox="1"/>
          <p:nvPr/>
        </p:nvSpPr>
        <p:spPr>
          <a:xfrm>
            <a:off x="0" y="5229200"/>
            <a:ext cx="8028384" cy="156966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prstClr val="black"/>
                </a:solidFill>
                <a:latin typeface="Bookman Old Style" pitchFamily="18" charset="0"/>
              </a:rPr>
              <a:t>Ostatni XX Memoriał Andrzeja </a:t>
            </a:r>
            <a:r>
              <a:rPr lang="pl-PL" sz="2400" b="1" dirty="0" err="1">
                <a:solidFill>
                  <a:prstClr val="black"/>
                </a:solidFill>
                <a:latin typeface="Bookman Old Style" pitchFamily="18" charset="0"/>
              </a:rPr>
              <a:t>Moskaluka</a:t>
            </a:r>
            <a:r>
              <a:rPr lang="pl-PL" sz="2400" b="1" dirty="0">
                <a:solidFill>
                  <a:prstClr val="black"/>
                </a:solidFill>
                <a:latin typeface="Bookman Old Style" pitchFamily="18" charset="0"/>
              </a:rPr>
              <a:t> </a:t>
            </a:r>
          </a:p>
          <a:p>
            <a:r>
              <a:rPr lang="pl-PL" sz="2400" b="1" dirty="0">
                <a:solidFill>
                  <a:prstClr val="black"/>
                </a:solidFill>
                <a:latin typeface="Bookman Old Style" pitchFamily="18" charset="0"/>
              </a:rPr>
              <a:t>w ramach XXXVIII Narciarskiego Biegu Piastów odbędzie się 2 marca.</a:t>
            </a:r>
          </a:p>
          <a:p>
            <a:r>
              <a:rPr lang="pl-PL" sz="2400" b="1" dirty="0">
                <a:solidFill>
                  <a:prstClr val="black"/>
                </a:solidFill>
                <a:latin typeface="Bookman Old Style" pitchFamily="18" charset="0"/>
              </a:rPr>
              <a:t>Zgłoszenia można składać w sekretariacie szkoły.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79512" y="410761"/>
            <a:ext cx="3672408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tx2">
                <a:lumMod val="75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pl-PL" sz="4000" b="1" i="1" u="sng" dirty="0">
                <a:solidFill>
                  <a:prstClr val="black"/>
                </a:solidFill>
                <a:latin typeface="Bookman Old Style" panose="02050604050505020204" pitchFamily="18" charset="0"/>
              </a:rPr>
              <a:t>Zaproszenie</a:t>
            </a:r>
            <a:endParaRPr lang="pl-PL" sz="4000" b="1" i="1" u="sng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32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0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9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8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2951"/>
            <a:ext cx="9144000" cy="57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Pokaz na ekranie (4:3)</PresentationFormat>
  <Paragraphs>6</Paragraphs>
  <Slides>49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0" baseType="lpstr">
      <vt:lpstr>Autumn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Marzena</dc:creator>
  <cp:lastModifiedBy>Marzena</cp:lastModifiedBy>
  <cp:revision>1</cp:revision>
  <dcterms:created xsi:type="dcterms:W3CDTF">2013-11-11T13:25:57Z</dcterms:created>
  <dcterms:modified xsi:type="dcterms:W3CDTF">2013-11-11T13:26:43Z</dcterms:modified>
</cp:coreProperties>
</file>