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636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85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692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EFAC9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EBD3C-97D3-45E8-8EAA-F2541A0B36DE}" type="slidenum">
              <a:rPr lang="pl-PL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488350"/>
      </p:ext>
    </p:extLst>
  </p:cSld>
  <p:clrMapOvr>
    <a:masterClrMapping/>
  </p:clrMapOvr>
  <p:transition advClick="0" advTm="7000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888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54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338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228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928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812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048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pl-PL" smtClean="0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043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91282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Goudy Stout" pitchFamily="18" charset="0"/>
              </a:rPr>
              <a:t>PRAKTYCZNA NAUKA ZAWODU</a:t>
            </a:r>
            <a:endParaRPr lang="pl-PL" dirty="0">
              <a:latin typeface="Goudy Stout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sz="8000" dirty="0" smtClean="0">
                <a:latin typeface="Algerian" pitchFamily="82" charset="0"/>
              </a:rPr>
              <a:t>1968 - 2013</a:t>
            </a:r>
            <a:endParaRPr lang="pl-PL" sz="8000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96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elesmeles1963\Desktop\IMG_099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177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elesmeles1963\Desktop\IMG_099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-32590"/>
            <a:ext cx="50009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41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Melesmeles1963\Desktop\PRAKTYKI\skanowanie0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104240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73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Melesmeles1963\Desktop\PRAKTYKI\Nowy obraz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190"/>
            <a:ext cx="9144000" cy="672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9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Melesmeles1963\Desktop\PRAKTYKI\Kurs pilarza\Photo1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45735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Melesmeles1963\Desktop\PRAKTYKI\Save003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0262" y="0"/>
            <a:ext cx="46742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39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Melesmeles1963\Desktop\PRAKTYKI\kurspilarza\kurs pilarza 2010 13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elesmeles1963\Desktop\PRAKTYKI\Kurs pilarza\Photo1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4" y="0"/>
            <a:ext cx="45735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51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klasa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0038990" cy="6858000"/>
          </a:xfrm>
          <a:prstGeom prst="rect">
            <a:avLst/>
          </a:prstGeom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718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elesmeles1963\Desktop\PRAKTYKI\Kurs pilarza\Photo2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68560" y="-16768"/>
            <a:ext cx="10308582" cy="687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41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Melesmeles1963\Desktop\PRAKTYKI\kurspilarza\kurs pilarza 2010 14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9278"/>
            <a:ext cx="10330916" cy="6887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84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Melesmeles1963\Desktop\PRAKTYKI\kurspilarza\kurs pilarza 2010 13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6" y="3381"/>
            <a:ext cx="10283045" cy="685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7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Melesmeles1963\Desktop\PRAKTYKI\kurspilarza\kurs pilarza 2010 12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50" y="21026"/>
            <a:ext cx="11416110" cy="693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79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ELESM~1\AppData\Local\Temp\Rar$DIa0.532\skanowanie005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-20960"/>
            <a:ext cx="97020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20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Melesmeles1963\Desktop\PRAKTYKI\1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386"/>
            <a:ext cx="10305372" cy="684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57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Melesmeles1963\Desktop\IMG_108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882" y="-10007"/>
            <a:ext cx="9144000" cy="621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1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elesmeles1963\Desktop\Nowy folder\IMG_61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913" y="-27654"/>
            <a:ext cx="10328481" cy="688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09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elesmeles1963\Desktop\Nowy folder\IMG_61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84585" y="10886"/>
            <a:ext cx="10419759" cy="694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85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elesmeles1963\Desktop\IMG_101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0903"/>
            <a:ext cx="9144000" cy="615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98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elesmeles1963\Desktop\IMG_607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34414"/>
            <a:ext cx="10235378" cy="6823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77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elesmeles1963\Desktop\IMG_104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12576" y="0"/>
            <a:ext cx="100812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764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00_613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94" y="0"/>
            <a:ext cx="91268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37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Melesmeles1963\Desktop\PRAKTYKI\skanowanie00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649072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11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Melesmeles1963\Desktop\IMG_349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56592" y="32590"/>
            <a:ext cx="10315372" cy="686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77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ELESM~1\AppData\Local\Temp\Rar$DIa0.381\skanowanie005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667"/>
            <a:ext cx="48533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1045" y="28667"/>
            <a:ext cx="471694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882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klasa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396552" y="-99392"/>
            <a:ext cx="9721080" cy="6958578"/>
          </a:xfrm>
          <a:prstGeom prst="rect">
            <a:avLst/>
          </a:prstGeom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338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Melesmeles1963\Desktop\PRAKTYKI\skanowanie000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6" y="35024"/>
            <a:ext cx="9759384" cy="684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69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elesmeles1963\Desktop\zawody 04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84585" y="-14944"/>
            <a:ext cx="10309415" cy="687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11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859770" cy="6858000"/>
          </a:xfrm>
          <a:prstGeom prst="rect">
            <a:avLst/>
          </a:prstGeom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569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Melesmeles1963\Desktop\IMG_312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03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00_614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94" y="0"/>
            <a:ext cx="91268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93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Melesmeles1963\Desktop\35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40569" y="-20014"/>
            <a:ext cx="10317021" cy="687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00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elesmeles1963\Desktop\IMG0033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0765" y="-2300"/>
            <a:ext cx="5056026" cy="683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elesmeles1963\Desktop\DSC0002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-30088"/>
            <a:ext cx="47160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74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34400" cy="758952"/>
          </a:xfrm>
        </p:spPr>
        <p:txBody>
          <a:bodyPr vert="horz">
            <a:normAutofit/>
          </a:bodyPr>
          <a:lstStyle/>
          <a:p>
            <a:r>
              <a:rPr lang="pl-PL" dirty="0" smtClean="0">
                <a:solidFill>
                  <a:schemeClr val="bg2">
                    <a:lumMod val="25000"/>
                  </a:schemeClr>
                </a:solidFill>
              </a:rPr>
              <a:t>DROGA  DO  DYPLOMU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251520" y="1484784"/>
            <a:ext cx="432048" cy="2304256"/>
          </a:xfrm>
          <a:prstGeom prst="rect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l-PL" dirty="0">
                <a:solidFill>
                  <a:prstClr val="white"/>
                </a:solidFill>
              </a:rPr>
              <a:t>Kwalifikacja R.13</a:t>
            </a: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51520" y="3861048"/>
            <a:ext cx="432048" cy="2376264"/>
          </a:xfrm>
          <a:prstGeom prst="rect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pl-PL" dirty="0">
              <a:solidFill>
                <a:prstClr val="white"/>
              </a:solidFill>
            </a:endParaRPr>
          </a:p>
          <a:p>
            <a:pPr algn="ctr"/>
            <a:r>
              <a:rPr lang="pl-PL" dirty="0">
                <a:solidFill>
                  <a:prstClr val="white"/>
                </a:solidFill>
              </a:rPr>
              <a:t>Kwalifikacja R.14</a:t>
            </a:r>
          </a:p>
          <a:p>
            <a:pPr algn="ctr"/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971600" y="1844824"/>
            <a:ext cx="3456384" cy="720080"/>
          </a:xfrm>
          <a:prstGeom prst="rect">
            <a:avLst/>
          </a:prstGeom>
          <a:solidFill>
            <a:srgbClr val="99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prstClr val="white"/>
                </a:solidFill>
              </a:rPr>
              <a:t>CZĘŚĆ PISEMNA</a:t>
            </a:r>
          </a:p>
          <a:p>
            <a:pPr algn="ctr"/>
            <a:r>
              <a:rPr lang="pl-PL" dirty="0">
                <a:solidFill>
                  <a:prstClr val="white"/>
                </a:solidFill>
              </a:rPr>
              <a:t>Zalicza minimum 50% punktów</a:t>
            </a: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971600" y="2780928"/>
            <a:ext cx="3456384" cy="720080"/>
          </a:xfrm>
          <a:prstGeom prst="rect">
            <a:avLst/>
          </a:prstGeom>
          <a:solidFill>
            <a:srgbClr val="99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prstClr val="white"/>
                </a:solidFill>
              </a:rPr>
              <a:t>CZĘŚĆ PRAKTYCZNA</a:t>
            </a:r>
          </a:p>
          <a:p>
            <a:pPr algn="ctr"/>
            <a:r>
              <a:rPr lang="pl-PL" dirty="0">
                <a:solidFill>
                  <a:prstClr val="white"/>
                </a:solidFill>
              </a:rPr>
              <a:t>Zalicza minimum 75% punktów</a:t>
            </a:r>
          </a:p>
        </p:txBody>
      </p:sp>
      <p:sp>
        <p:nvSpPr>
          <p:cNvPr id="9" name="Prostokąt 8"/>
          <p:cNvSpPr/>
          <p:nvPr/>
        </p:nvSpPr>
        <p:spPr>
          <a:xfrm>
            <a:off x="1043608" y="4221088"/>
            <a:ext cx="3456384" cy="720080"/>
          </a:xfrm>
          <a:prstGeom prst="rect">
            <a:avLst/>
          </a:prstGeom>
          <a:solidFill>
            <a:srgbClr val="99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prstClr val="white"/>
                </a:solidFill>
              </a:rPr>
              <a:t>CZĘŚĆ PISEMNA</a:t>
            </a:r>
          </a:p>
          <a:p>
            <a:pPr algn="ctr"/>
            <a:r>
              <a:rPr lang="pl-PL" dirty="0">
                <a:solidFill>
                  <a:prstClr val="white"/>
                </a:solidFill>
              </a:rPr>
              <a:t>Zalicza minimum 50% punktów</a:t>
            </a:r>
          </a:p>
        </p:txBody>
      </p:sp>
      <p:sp>
        <p:nvSpPr>
          <p:cNvPr id="10" name="Prostokąt 9"/>
          <p:cNvSpPr/>
          <p:nvPr/>
        </p:nvSpPr>
        <p:spPr>
          <a:xfrm>
            <a:off x="1043608" y="5157192"/>
            <a:ext cx="3456384" cy="720080"/>
          </a:xfrm>
          <a:prstGeom prst="rect">
            <a:avLst/>
          </a:prstGeom>
          <a:solidFill>
            <a:srgbClr val="99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prstClr val="white"/>
                </a:solidFill>
              </a:rPr>
              <a:t>CZĘŚĆ PRAKTYCZNA</a:t>
            </a:r>
          </a:p>
          <a:p>
            <a:pPr algn="ctr"/>
            <a:r>
              <a:rPr lang="pl-PL" dirty="0">
                <a:solidFill>
                  <a:prstClr val="white"/>
                </a:solidFill>
              </a:rPr>
              <a:t>Zalicza minimum 75% punktów</a:t>
            </a:r>
          </a:p>
        </p:txBody>
      </p:sp>
      <p:cxnSp>
        <p:nvCxnSpPr>
          <p:cNvPr id="14" name="Łącznik prosty ze strzałką 13"/>
          <p:cNvCxnSpPr/>
          <p:nvPr/>
        </p:nvCxnSpPr>
        <p:spPr>
          <a:xfrm>
            <a:off x="683568" y="2204864"/>
            <a:ext cx="296416" cy="838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/>
          <p:cNvCxnSpPr/>
          <p:nvPr/>
        </p:nvCxnSpPr>
        <p:spPr>
          <a:xfrm>
            <a:off x="683568" y="3140968"/>
            <a:ext cx="296416" cy="838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/>
          <p:cNvCxnSpPr/>
          <p:nvPr/>
        </p:nvCxnSpPr>
        <p:spPr>
          <a:xfrm>
            <a:off x="683568" y="4653136"/>
            <a:ext cx="296416" cy="838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>
            <a:off x="683568" y="5517232"/>
            <a:ext cx="296416" cy="838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rostokąt 19"/>
          <p:cNvSpPr/>
          <p:nvPr/>
        </p:nvSpPr>
        <p:spPr>
          <a:xfrm>
            <a:off x="4788024" y="1916832"/>
            <a:ext cx="1512168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500" dirty="0">
                <a:solidFill>
                  <a:prstClr val="white"/>
                </a:solidFill>
              </a:rPr>
              <a:t>Świadectwo potwierdzające kwalifikację R.13</a:t>
            </a:r>
            <a:endParaRPr lang="pl-PL" sz="1500" dirty="0">
              <a:solidFill>
                <a:prstClr val="white"/>
              </a:solidFill>
            </a:endParaRPr>
          </a:p>
        </p:txBody>
      </p:sp>
      <p:sp>
        <p:nvSpPr>
          <p:cNvPr id="22" name="Prostokąt 21"/>
          <p:cNvSpPr/>
          <p:nvPr/>
        </p:nvSpPr>
        <p:spPr>
          <a:xfrm>
            <a:off x="4788024" y="4221088"/>
            <a:ext cx="1512168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500" dirty="0">
                <a:solidFill>
                  <a:prstClr val="white"/>
                </a:solidFill>
              </a:rPr>
              <a:t>Świadectwo potwierdzające kwalifikację R.14</a:t>
            </a:r>
            <a:endParaRPr lang="pl-PL" sz="1500" dirty="0">
              <a:solidFill>
                <a:prstClr val="white"/>
              </a:solidFill>
            </a:endParaRPr>
          </a:p>
        </p:txBody>
      </p:sp>
      <p:sp>
        <p:nvSpPr>
          <p:cNvPr id="23" name="Nawias klamrowy zamykający 22"/>
          <p:cNvSpPr/>
          <p:nvPr/>
        </p:nvSpPr>
        <p:spPr>
          <a:xfrm>
            <a:off x="4499992" y="4221088"/>
            <a:ext cx="360040" cy="1656184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25" name="Nawias klamrowy zamykający 24"/>
          <p:cNvSpPr/>
          <p:nvPr/>
        </p:nvSpPr>
        <p:spPr>
          <a:xfrm>
            <a:off x="4427984" y="1844824"/>
            <a:ext cx="360040" cy="1656184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6660232" y="3645024"/>
            <a:ext cx="2232248" cy="25922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l-PL" dirty="0">
              <a:solidFill>
                <a:prstClr val="white"/>
              </a:solidFill>
            </a:endParaRPr>
          </a:p>
          <a:p>
            <a:pPr algn="ctr"/>
            <a:endParaRPr lang="pl-PL" dirty="0">
              <a:solidFill>
                <a:prstClr val="white"/>
              </a:solidFill>
            </a:endParaRPr>
          </a:p>
          <a:p>
            <a:pPr algn="ctr"/>
            <a:r>
              <a:rPr lang="pl-PL" sz="2000" b="1" dirty="0">
                <a:solidFill>
                  <a:prstClr val="white"/>
                </a:solidFill>
              </a:rPr>
              <a:t>DYPLOM</a:t>
            </a:r>
            <a:r>
              <a:rPr lang="pl-PL" b="1" dirty="0">
                <a:solidFill>
                  <a:prstClr val="white"/>
                </a:solidFill>
              </a:rPr>
              <a:t> </a:t>
            </a:r>
          </a:p>
          <a:p>
            <a:pPr algn="ctr"/>
            <a:endParaRPr lang="pl-PL" sz="1400" b="1" dirty="0">
              <a:solidFill>
                <a:prstClr val="white"/>
              </a:solidFill>
            </a:endParaRPr>
          </a:p>
          <a:p>
            <a:pPr algn="ctr"/>
            <a:r>
              <a:rPr lang="pl-PL" sz="1400" b="1" dirty="0">
                <a:solidFill>
                  <a:prstClr val="white"/>
                </a:solidFill>
              </a:rPr>
              <a:t>w zawodzie</a:t>
            </a:r>
          </a:p>
          <a:p>
            <a:pPr algn="ctr"/>
            <a:endParaRPr lang="pl-PL" sz="1400" b="1" dirty="0">
              <a:solidFill>
                <a:prstClr val="white"/>
              </a:solidFill>
            </a:endParaRPr>
          </a:p>
          <a:p>
            <a:pPr algn="ctr"/>
            <a:r>
              <a:rPr lang="pl-PL" sz="1400" b="1" dirty="0">
                <a:solidFill>
                  <a:prstClr val="white"/>
                </a:solidFill>
              </a:rPr>
              <a:t>TECHNIK LEŚNIK</a:t>
            </a:r>
            <a:endParaRPr lang="pl-PL" sz="1400" b="1" dirty="0">
              <a:solidFill>
                <a:prstClr val="white"/>
              </a:solidFill>
            </a:endParaRPr>
          </a:p>
        </p:txBody>
      </p:sp>
      <p:sp>
        <p:nvSpPr>
          <p:cNvPr id="28" name="Nawias klamrowy zamykający 27"/>
          <p:cNvSpPr/>
          <p:nvPr/>
        </p:nvSpPr>
        <p:spPr>
          <a:xfrm>
            <a:off x="6300192" y="2636912"/>
            <a:ext cx="360040" cy="2304256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6732240" y="1412776"/>
            <a:ext cx="2016224" cy="1872208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prstClr val="white"/>
                </a:solidFill>
              </a:rPr>
              <a:t>Wykształcenie ogólne na poziomie średnim (świadectwo ukończenia szkoły)</a:t>
            </a:r>
            <a:endParaRPr lang="pl-PL" dirty="0">
              <a:solidFill>
                <a:prstClr val="white"/>
              </a:solidFill>
            </a:endParaRPr>
          </a:p>
        </p:txBody>
      </p:sp>
      <p:cxnSp>
        <p:nvCxnSpPr>
          <p:cNvPr id="30" name="Łącznik prosty ze strzałką 29"/>
          <p:cNvCxnSpPr/>
          <p:nvPr/>
        </p:nvCxnSpPr>
        <p:spPr>
          <a:xfrm>
            <a:off x="7668344" y="3284984"/>
            <a:ext cx="0" cy="36004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042353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elesmeles1963\Desktop\Nowy folder\IMG_602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40569" y="-28398"/>
            <a:ext cx="10478685" cy="698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34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elesmeles1963\Desktop\IMG_103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9" y="0"/>
            <a:ext cx="104081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88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Melesmeles1963\Desktop\IMG_404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4948"/>
            <a:ext cx="9144000" cy="608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85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elesmeles1963\Desktop\Nowy folder\IMG_60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286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89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klasa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468560" y="22718"/>
            <a:ext cx="10685916" cy="6934674"/>
          </a:xfrm>
          <a:prstGeom prst="rect">
            <a:avLst/>
          </a:prstGeom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646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klasa5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11960" y="-1"/>
            <a:ext cx="5087114" cy="6857999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974" y="20960"/>
            <a:ext cx="45656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79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Melesmeles1963\Desktop\PRAKTYKI\Save002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332656"/>
            <a:ext cx="10031499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11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Melesmeles1963\Desktop\PRAKTYKI\skanowanie00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56592" y="-8360"/>
            <a:ext cx="9947381" cy="696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65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Melesmeles1963\Desktop\PRAKTYKI\skanowanie000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95405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37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Melesmeles1963\Desktop\PRAKTYKI\kurspilarza\kurs pilarza 2010 15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36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elesmeles1963\Desktop\IMG_099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elesmeles1963\Desktop\IMG_10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7266" y="-11313"/>
            <a:ext cx="45431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12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</Words>
  <Application>Microsoft Office PowerPoint</Application>
  <PresentationFormat>Pokaz na ekranie (4:3)</PresentationFormat>
  <Paragraphs>24</Paragraphs>
  <Slides>43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43</vt:i4>
      </vt:variant>
    </vt:vector>
  </HeadingPairs>
  <TitlesOfParts>
    <vt:vector size="44" baseType="lpstr">
      <vt:lpstr>Autumn</vt:lpstr>
      <vt:lpstr>PRAKTYCZNA NAUKA ZAWODU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DROGA  DO  DYPLOMU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PRAKTYCZNA NAUKA ZAWODU</dc:title>
  <dc:creator>Marzena</dc:creator>
  <cp:lastModifiedBy>Marzena</cp:lastModifiedBy>
  <cp:revision>1</cp:revision>
  <dcterms:created xsi:type="dcterms:W3CDTF">2013-11-11T13:21:16Z</dcterms:created>
  <dcterms:modified xsi:type="dcterms:W3CDTF">2013-11-11T13:21:39Z</dcterms:modified>
</cp:coreProperties>
</file>