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9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BD3C-97D3-45E8-8EAA-F2541A0B36DE}" type="slidenum">
              <a:rPr lang="pl-PL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88350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8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12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Goudy Stout" pitchFamily="18" charset="0"/>
              </a:rPr>
              <a:t>PRAKTYCZNA NAUKA ZAWODU</a:t>
            </a:r>
            <a:endParaRPr lang="pl-PL" dirty="0">
              <a:latin typeface="Goudy Stout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8000" dirty="0" smtClean="0">
                <a:latin typeface="Algerian" pitchFamily="82" charset="0"/>
              </a:rPr>
              <a:t>1968 - 2013</a:t>
            </a:r>
            <a:endParaRPr lang="pl-PL" sz="8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lesmeles1963\Desktop\IMG_09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7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lesmeles1963\Desktop\IMG_0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-32590"/>
            <a:ext cx="5000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elesmeles1963\Desktop\PRAKTYKI\skanowanie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424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lesmeles1963\Desktop\PRAKTYKI\Nowy obra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90"/>
            <a:ext cx="9144000" cy="67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lesmeles1963\Desktop\PRAKTYKI\Kurs pilarza\Photo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573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elesmeles1963\Desktop\PRAKTYKI\Save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62" y="0"/>
            <a:ext cx="4674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lesmeles1963\Desktop\PRAKTYKI\kurspilarza\kurs pilarza 2010 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elesmeles1963\Desktop\PRAKTYKI\Kurs pilarza\Photo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4" y="0"/>
            <a:ext cx="4573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lasa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038990" cy="68580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1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lesmeles1963\Desktop\PRAKTYKI\Kurs pilarza\Photo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6768"/>
            <a:ext cx="10308582" cy="68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lesmeles1963\Desktop\PRAKTYKI\kurspilarza\kurs pilarza 2010 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78"/>
            <a:ext cx="10330916" cy="68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lesmeles1963\Desktop\PRAKTYKI\kurspilarza\kurs pilarza 2010 1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3381"/>
            <a:ext cx="10283045" cy="6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lesmeles1963\Desktop\PRAKTYKI\kurspilarza\kurs pilarza 2010 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50" y="21026"/>
            <a:ext cx="11416110" cy="69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ESM~1\AppData\Local\Temp\Rar$DIa0.532\skanowanie0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0960"/>
            <a:ext cx="970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lesmeles1963\Desktop\PRAKTYKI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86"/>
            <a:ext cx="10305372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lesmeles1963\Desktop\IMG_1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82" y="-10007"/>
            <a:ext cx="9144000" cy="62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lesmeles1963\Desktop\Nowy folder\IMG_6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913" y="-27654"/>
            <a:ext cx="10328481" cy="68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lesmeles1963\Desktop\Nowy folder\IMG_6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5" y="10886"/>
            <a:ext cx="10419759" cy="69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lesmeles1963\Desktop\IMG_1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903"/>
            <a:ext cx="9144000" cy="61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lesmeles1963\Desktop\IMG_6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34414"/>
            <a:ext cx="10235378" cy="6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lesmeles1963\Desktop\IMG_1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081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0_6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" y="0"/>
            <a:ext cx="912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lesmeles1963\Desktop\PRAKTYKI\skanowanie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64907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lesmeles1963\Desktop\IMG_3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32590"/>
            <a:ext cx="10315372" cy="6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ESM~1\AppData\Local\Temp\Rar$DIa0.381\skanowanie0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67"/>
            <a:ext cx="4853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045" y="28667"/>
            <a:ext cx="4716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lasa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6552" y="-99392"/>
            <a:ext cx="9721080" cy="695857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3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elesmeles1963\Desktop\PRAKTYKI\skanowanie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35024"/>
            <a:ext cx="9759384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lesmeles1963\Desktop\zawody 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5" y="-14944"/>
            <a:ext cx="10309415" cy="68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59770" cy="68580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6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lesmeles1963\Desktop\IMG_3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_6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" y="0"/>
            <a:ext cx="912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lesmeles1963\Desktop\3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9" y="-20014"/>
            <a:ext cx="10317021" cy="68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lesmeles1963\Desktop\IMG00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765" y="-2300"/>
            <a:ext cx="5056026" cy="68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elesmeles1963\Desktop\DSC0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-30088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 vert="horz">
            <a:normAutofit/>
          </a:bodyPr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DROGA  DO  DYPLOMU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1484784"/>
            <a:ext cx="432048" cy="230425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Kwalifikacja R.13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3861048"/>
            <a:ext cx="432048" cy="2376264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  <a:p>
            <a:pPr algn="ctr"/>
            <a:r>
              <a:rPr lang="pl-PL" dirty="0">
                <a:solidFill>
                  <a:prstClr val="white"/>
                </a:solidFill>
              </a:rPr>
              <a:t>Kwalifikacja R.14</a:t>
            </a:r>
          </a:p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71600" y="1844824"/>
            <a:ext cx="3456384" cy="72008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CZĘŚĆ PISEMNA</a:t>
            </a:r>
          </a:p>
          <a:p>
            <a:pPr algn="ctr"/>
            <a:r>
              <a:rPr lang="pl-PL" dirty="0">
                <a:solidFill>
                  <a:prstClr val="white"/>
                </a:solidFill>
              </a:rPr>
              <a:t>Zalicza minimum 50% punktów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2780928"/>
            <a:ext cx="3456384" cy="72008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CZĘŚĆ PRAKTYCZNA</a:t>
            </a:r>
          </a:p>
          <a:p>
            <a:pPr algn="ctr"/>
            <a:r>
              <a:rPr lang="pl-PL" dirty="0">
                <a:solidFill>
                  <a:prstClr val="white"/>
                </a:solidFill>
              </a:rPr>
              <a:t>Zalicza minimum 75% punktów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1043608" y="4221088"/>
            <a:ext cx="3456384" cy="72008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CZĘŚĆ PISEMNA</a:t>
            </a:r>
          </a:p>
          <a:p>
            <a:pPr algn="ctr"/>
            <a:r>
              <a:rPr lang="pl-PL" dirty="0">
                <a:solidFill>
                  <a:prstClr val="white"/>
                </a:solidFill>
              </a:rPr>
              <a:t>Zalicza minimum 50% punktów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43608" y="5157192"/>
            <a:ext cx="3456384" cy="72008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CZĘŚĆ PRAKTYCZNA</a:t>
            </a:r>
          </a:p>
          <a:p>
            <a:pPr algn="ctr"/>
            <a:r>
              <a:rPr lang="pl-PL" dirty="0">
                <a:solidFill>
                  <a:prstClr val="white"/>
                </a:solidFill>
              </a:rPr>
              <a:t>Zalicza minimum 75% punktów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683568" y="2204864"/>
            <a:ext cx="29641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83568" y="3140968"/>
            <a:ext cx="29641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83568" y="4653136"/>
            <a:ext cx="29641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683568" y="5517232"/>
            <a:ext cx="29641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4788024" y="1916832"/>
            <a:ext cx="151216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prstClr val="white"/>
                </a:solidFill>
              </a:rPr>
              <a:t>Świadectwo potwierdzające kwalifikację R.13</a:t>
            </a:r>
            <a:endParaRPr lang="pl-PL" sz="1500" dirty="0">
              <a:solidFill>
                <a:prstClr val="white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788024" y="4221088"/>
            <a:ext cx="151216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prstClr val="white"/>
                </a:solidFill>
              </a:rPr>
              <a:t>Świadectwo potwierdzające kwalifikację R.14</a:t>
            </a:r>
            <a:endParaRPr lang="pl-PL" sz="1500" dirty="0">
              <a:solidFill>
                <a:prstClr val="white"/>
              </a:solidFill>
            </a:endParaRPr>
          </a:p>
        </p:txBody>
      </p:sp>
      <p:sp>
        <p:nvSpPr>
          <p:cNvPr id="23" name="Nawias klamrowy zamykający 22"/>
          <p:cNvSpPr/>
          <p:nvPr/>
        </p:nvSpPr>
        <p:spPr>
          <a:xfrm>
            <a:off x="4499992" y="4221088"/>
            <a:ext cx="360040" cy="165618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5" name="Nawias klamrowy zamykający 24"/>
          <p:cNvSpPr/>
          <p:nvPr/>
        </p:nvSpPr>
        <p:spPr>
          <a:xfrm>
            <a:off x="4427984" y="1844824"/>
            <a:ext cx="360040" cy="165618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6660232" y="3645024"/>
            <a:ext cx="2232248" cy="25922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>
              <a:solidFill>
                <a:prstClr val="white"/>
              </a:solidFill>
            </a:endParaRPr>
          </a:p>
          <a:p>
            <a:pPr algn="ctr"/>
            <a:endParaRPr lang="pl-PL" dirty="0">
              <a:solidFill>
                <a:prstClr val="white"/>
              </a:solidFill>
            </a:endParaRPr>
          </a:p>
          <a:p>
            <a:pPr algn="ctr"/>
            <a:r>
              <a:rPr lang="pl-PL" sz="2000" b="1" dirty="0">
                <a:solidFill>
                  <a:prstClr val="white"/>
                </a:solidFill>
              </a:rPr>
              <a:t>DYPLOM</a:t>
            </a:r>
            <a:r>
              <a:rPr lang="pl-PL" b="1" dirty="0">
                <a:solidFill>
                  <a:prstClr val="white"/>
                </a:solidFill>
              </a:rPr>
              <a:t> </a:t>
            </a:r>
          </a:p>
          <a:p>
            <a:pPr algn="ctr"/>
            <a:endParaRPr lang="pl-PL" sz="1400" b="1" dirty="0">
              <a:solidFill>
                <a:prstClr val="white"/>
              </a:solidFill>
            </a:endParaRPr>
          </a:p>
          <a:p>
            <a:pPr algn="ctr"/>
            <a:r>
              <a:rPr lang="pl-PL" sz="1400" b="1" dirty="0">
                <a:solidFill>
                  <a:prstClr val="white"/>
                </a:solidFill>
              </a:rPr>
              <a:t>w zawodzie</a:t>
            </a:r>
          </a:p>
          <a:p>
            <a:pPr algn="ctr"/>
            <a:endParaRPr lang="pl-PL" sz="1400" b="1" dirty="0">
              <a:solidFill>
                <a:prstClr val="white"/>
              </a:solidFill>
            </a:endParaRPr>
          </a:p>
          <a:p>
            <a:pPr algn="ctr"/>
            <a:r>
              <a:rPr lang="pl-PL" sz="1400" b="1" dirty="0">
                <a:solidFill>
                  <a:prstClr val="white"/>
                </a:solidFill>
              </a:rPr>
              <a:t>TECHNIK LEŚNIK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28" name="Nawias klamrowy zamykający 27"/>
          <p:cNvSpPr/>
          <p:nvPr/>
        </p:nvSpPr>
        <p:spPr>
          <a:xfrm>
            <a:off x="6300192" y="2636912"/>
            <a:ext cx="360040" cy="23042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732240" y="1412776"/>
            <a:ext cx="2016224" cy="1872208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Wykształcenie ogólne na poziomie średnim (świadectwo ukończenia szkoły)</a:t>
            </a:r>
            <a:endParaRPr lang="pl-PL" dirty="0">
              <a:solidFill>
                <a:prstClr val="white"/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7668344" y="328498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4235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lesmeles1963\Desktop\Nowy folder\IMG_6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9" y="-28398"/>
            <a:ext cx="10478685" cy="6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esmeles1963\Desktop\IMG_1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10408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lesmeles1963\Desktop\IMG_4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948"/>
            <a:ext cx="9144000" cy="60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lesmeles1963\Desktop\Nowy folder\IMG_6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lasa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8560" y="22718"/>
            <a:ext cx="10685916" cy="693467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lasa5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-1"/>
            <a:ext cx="5087114" cy="685799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74" y="20960"/>
            <a:ext cx="4565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lesmeles1963\Desktop\PRAKTYKI\Save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100314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lesmeles1963\Desktop\PRAKTYKI\skanowanie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-8360"/>
            <a:ext cx="9947381" cy="6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lesmeles1963\Desktop\PRAKTYKI\skanowanie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lesmeles1963\Desktop\PRAKTYKI\kurspilarza\kurs pilarza 2010 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lesmeles1963\Desktop\IMG_09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elesmeles1963\Desktop\IMG_1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266" y="-11313"/>
            <a:ext cx="4543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Pokaz na ekranie (4:3)</PresentationFormat>
  <Paragraphs>24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Autumn</vt:lpstr>
      <vt:lpstr>PRAKTYCZNA NAUKA ZAWODU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DROGA  DO  DYPLOMU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PRAKTYCZNA NAUKA ZAWODU</dc:title>
  <dc:creator>Marzena</dc:creator>
  <cp:lastModifiedBy>Marzena</cp:lastModifiedBy>
  <cp:revision>1</cp:revision>
  <dcterms:created xsi:type="dcterms:W3CDTF">2013-11-11T13:21:16Z</dcterms:created>
  <dcterms:modified xsi:type="dcterms:W3CDTF">2013-11-11T13:21:39Z</dcterms:modified>
</cp:coreProperties>
</file>